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277" r:id="rId7"/>
    <p:sldId id="261" r:id="rId8"/>
    <p:sldId id="275" r:id="rId9"/>
    <p:sldId id="262" r:id="rId10"/>
    <p:sldId id="263" r:id="rId11"/>
    <p:sldId id="267" r:id="rId12"/>
    <p:sldId id="264" r:id="rId13"/>
    <p:sldId id="266" r:id="rId14"/>
    <p:sldId id="268" r:id="rId15"/>
    <p:sldId id="274" r:id="rId16"/>
    <p:sldId id="269" r:id="rId17"/>
    <p:sldId id="270" r:id="rId18"/>
    <p:sldId id="272" r:id="rId19"/>
    <p:sldId id="260" r:id="rId20"/>
  </p:sldIdLst>
  <p:sldSz cx="12192000" cy="6858000"/>
  <p:notesSz cx="7102475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3E6E3-247C-4133-A229-A74FA14AC6B3}" v="6" dt="2023-09-27T12:47:00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97"/>
  </p:normalViewPr>
  <p:slideViewPr>
    <p:cSldViewPr snapToGrid="0" snapToObjects="1" showGuides="1">
      <p:cViewPr varScale="1">
        <p:scale>
          <a:sx n="57" d="100"/>
          <a:sy n="57" d="100"/>
        </p:scale>
        <p:origin x="10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Birkedal Kløw" userId="508a5520-fdfb-48e9-86fe-4ac137999e2a" providerId="ADAL" clId="{3A43E6E3-247C-4133-A229-A74FA14AC6B3}"/>
    <pc:docChg chg="undo custSel addSld delSld modSld sldOrd">
      <pc:chgData name="Margaret Birkedal Kløw" userId="508a5520-fdfb-48e9-86fe-4ac137999e2a" providerId="ADAL" clId="{3A43E6E3-247C-4133-A229-A74FA14AC6B3}" dt="2023-09-28T12:00:10.127" v="3278" actId="20577"/>
      <pc:docMkLst>
        <pc:docMk/>
      </pc:docMkLst>
      <pc:sldChg chg="modSp mod">
        <pc:chgData name="Margaret Birkedal Kløw" userId="508a5520-fdfb-48e9-86fe-4ac137999e2a" providerId="ADAL" clId="{3A43E6E3-247C-4133-A229-A74FA14AC6B3}" dt="2023-09-28T11:39:36.067" v="2628" actId="6549"/>
        <pc:sldMkLst>
          <pc:docMk/>
          <pc:sldMk cId="2960446174" sldId="258"/>
        </pc:sldMkLst>
        <pc:spChg chg="mod">
          <ac:chgData name="Margaret Birkedal Kløw" userId="508a5520-fdfb-48e9-86fe-4ac137999e2a" providerId="ADAL" clId="{3A43E6E3-247C-4133-A229-A74FA14AC6B3}" dt="2023-09-28T11:39:36.067" v="2628" actId="6549"/>
          <ac:spMkLst>
            <pc:docMk/>
            <pc:sldMk cId="2960446174" sldId="258"/>
            <ac:spMk id="3" creationId="{1C93BF28-409A-7043-9E1B-C275B1710DA8}"/>
          </ac:spMkLst>
        </pc:spChg>
      </pc:sldChg>
      <pc:sldChg chg="ord">
        <pc:chgData name="Margaret Birkedal Kløw" userId="508a5520-fdfb-48e9-86fe-4ac137999e2a" providerId="ADAL" clId="{3A43E6E3-247C-4133-A229-A74FA14AC6B3}" dt="2023-09-28T11:39:39.211" v="2630"/>
        <pc:sldMkLst>
          <pc:docMk/>
          <pc:sldMk cId="4260607500" sldId="261"/>
        </pc:sldMkLst>
      </pc:sldChg>
      <pc:sldChg chg="addSp modSp mod">
        <pc:chgData name="Margaret Birkedal Kløw" userId="508a5520-fdfb-48e9-86fe-4ac137999e2a" providerId="ADAL" clId="{3A43E6E3-247C-4133-A229-A74FA14AC6B3}" dt="2023-09-25T16:21:08.290" v="192" actId="1076"/>
        <pc:sldMkLst>
          <pc:docMk/>
          <pc:sldMk cId="4001364536" sldId="262"/>
        </pc:sldMkLst>
        <pc:picChg chg="add mod">
          <ac:chgData name="Margaret Birkedal Kløw" userId="508a5520-fdfb-48e9-86fe-4ac137999e2a" providerId="ADAL" clId="{3A43E6E3-247C-4133-A229-A74FA14AC6B3}" dt="2023-09-25T16:21:08.290" v="192" actId="1076"/>
          <ac:picMkLst>
            <pc:docMk/>
            <pc:sldMk cId="4001364536" sldId="262"/>
            <ac:picMk id="7" creationId="{C2F5E36A-CC88-AE06-FEAC-4EE800D9DF3F}"/>
          </ac:picMkLst>
        </pc:picChg>
      </pc:sldChg>
      <pc:sldChg chg="addSp modSp mod">
        <pc:chgData name="Margaret Birkedal Kløw" userId="508a5520-fdfb-48e9-86fe-4ac137999e2a" providerId="ADAL" clId="{3A43E6E3-247C-4133-A229-A74FA14AC6B3}" dt="2023-09-28T11:45:24.845" v="2870" actId="1076"/>
        <pc:sldMkLst>
          <pc:docMk/>
          <pc:sldMk cId="1459377779" sldId="263"/>
        </pc:sldMkLst>
        <pc:spChg chg="mod">
          <ac:chgData name="Margaret Birkedal Kløw" userId="508a5520-fdfb-48e9-86fe-4ac137999e2a" providerId="ADAL" clId="{3A43E6E3-247C-4133-A229-A74FA14AC6B3}" dt="2023-09-28T11:45:09.008" v="2868" actId="113"/>
          <ac:spMkLst>
            <pc:docMk/>
            <pc:sldMk cId="1459377779" sldId="263"/>
            <ac:spMk id="3" creationId="{1C93BF28-409A-7043-9E1B-C275B1710DA8}"/>
          </ac:spMkLst>
        </pc:spChg>
        <pc:picChg chg="add mod">
          <ac:chgData name="Margaret Birkedal Kløw" userId="508a5520-fdfb-48e9-86fe-4ac137999e2a" providerId="ADAL" clId="{3A43E6E3-247C-4133-A229-A74FA14AC6B3}" dt="2023-09-28T11:45:24.845" v="2870" actId="1076"/>
          <ac:picMkLst>
            <pc:docMk/>
            <pc:sldMk cId="1459377779" sldId="263"/>
            <ac:picMk id="7" creationId="{CAB3BB37-6E15-D775-3892-83CC5DFF1019}"/>
          </ac:picMkLst>
        </pc:picChg>
      </pc:sldChg>
      <pc:sldChg chg="addSp modSp mod">
        <pc:chgData name="Margaret Birkedal Kløw" userId="508a5520-fdfb-48e9-86fe-4ac137999e2a" providerId="ADAL" clId="{3A43E6E3-247C-4133-A229-A74FA14AC6B3}" dt="2023-09-28T11:48:07.831" v="2926" actId="113"/>
        <pc:sldMkLst>
          <pc:docMk/>
          <pc:sldMk cId="531143568" sldId="264"/>
        </pc:sldMkLst>
        <pc:spChg chg="mod">
          <ac:chgData name="Margaret Birkedal Kløw" userId="508a5520-fdfb-48e9-86fe-4ac137999e2a" providerId="ADAL" clId="{3A43E6E3-247C-4133-A229-A74FA14AC6B3}" dt="2023-09-28T11:48:07.831" v="2926" actId="113"/>
          <ac:spMkLst>
            <pc:docMk/>
            <pc:sldMk cId="531143568" sldId="264"/>
            <ac:spMk id="3" creationId="{289C2C8D-3ECA-2440-972B-AA320AD5534C}"/>
          </ac:spMkLst>
        </pc:spChg>
        <pc:picChg chg="add mod">
          <ac:chgData name="Margaret Birkedal Kløw" userId="508a5520-fdfb-48e9-86fe-4ac137999e2a" providerId="ADAL" clId="{3A43E6E3-247C-4133-A229-A74FA14AC6B3}" dt="2023-09-27T12:47:08.398" v="543" actId="1076"/>
          <ac:picMkLst>
            <pc:docMk/>
            <pc:sldMk cId="531143568" sldId="264"/>
            <ac:picMk id="7" creationId="{B4FEC00A-FD6E-4592-69EA-8744960887DE}"/>
          </ac:picMkLst>
        </pc:picChg>
      </pc:sldChg>
      <pc:sldChg chg="modSp mod">
        <pc:chgData name="Margaret Birkedal Kløw" userId="508a5520-fdfb-48e9-86fe-4ac137999e2a" providerId="ADAL" clId="{3A43E6E3-247C-4133-A229-A74FA14AC6B3}" dt="2023-09-28T08:31:00.606" v="732" actId="20577"/>
        <pc:sldMkLst>
          <pc:docMk/>
          <pc:sldMk cId="239999367" sldId="266"/>
        </pc:sldMkLst>
        <pc:spChg chg="mod">
          <ac:chgData name="Margaret Birkedal Kløw" userId="508a5520-fdfb-48e9-86fe-4ac137999e2a" providerId="ADAL" clId="{3A43E6E3-247C-4133-A229-A74FA14AC6B3}" dt="2023-09-28T08:31:00.606" v="732" actId="20577"/>
          <ac:spMkLst>
            <pc:docMk/>
            <pc:sldMk cId="239999367" sldId="266"/>
            <ac:spMk id="3" creationId="{C6282FEB-6194-3064-FB92-6CC680447ECF}"/>
          </ac:spMkLst>
        </pc:spChg>
      </pc:sldChg>
      <pc:sldChg chg="addSp modSp mod">
        <pc:chgData name="Margaret Birkedal Kløw" userId="508a5520-fdfb-48e9-86fe-4ac137999e2a" providerId="ADAL" clId="{3A43E6E3-247C-4133-A229-A74FA14AC6B3}" dt="2023-09-28T11:47:40.922" v="2923" actId="1076"/>
        <pc:sldMkLst>
          <pc:docMk/>
          <pc:sldMk cId="2241744075" sldId="267"/>
        </pc:sldMkLst>
        <pc:spChg chg="mod">
          <ac:chgData name="Margaret Birkedal Kløw" userId="508a5520-fdfb-48e9-86fe-4ac137999e2a" providerId="ADAL" clId="{3A43E6E3-247C-4133-A229-A74FA14AC6B3}" dt="2023-09-28T11:47:35.561" v="2922" actId="20577"/>
          <ac:spMkLst>
            <pc:docMk/>
            <pc:sldMk cId="2241744075" sldId="267"/>
            <ac:spMk id="3" creationId="{E9443160-DC66-5484-9C84-0FA0A32C9433}"/>
          </ac:spMkLst>
        </pc:spChg>
        <pc:picChg chg="add mod ord">
          <ac:chgData name="Margaret Birkedal Kløw" userId="508a5520-fdfb-48e9-86fe-4ac137999e2a" providerId="ADAL" clId="{3A43E6E3-247C-4133-A229-A74FA14AC6B3}" dt="2023-09-28T11:47:40.922" v="2923" actId="1076"/>
          <ac:picMkLst>
            <pc:docMk/>
            <pc:sldMk cId="2241744075" sldId="267"/>
            <ac:picMk id="7" creationId="{4D3F25A2-DF51-95B2-ADB7-BDFD9020FA4D}"/>
          </ac:picMkLst>
        </pc:picChg>
      </pc:sldChg>
      <pc:sldChg chg="modSp mod">
        <pc:chgData name="Margaret Birkedal Kløw" userId="508a5520-fdfb-48e9-86fe-4ac137999e2a" providerId="ADAL" clId="{3A43E6E3-247C-4133-A229-A74FA14AC6B3}" dt="2023-09-28T11:48:32.897" v="2927" actId="15"/>
        <pc:sldMkLst>
          <pc:docMk/>
          <pc:sldMk cId="4059266774" sldId="268"/>
        </pc:sldMkLst>
        <pc:spChg chg="mod">
          <ac:chgData name="Margaret Birkedal Kløw" userId="508a5520-fdfb-48e9-86fe-4ac137999e2a" providerId="ADAL" clId="{3A43E6E3-247C-4133-A229-A74FA14AC6B3}" dt="2023-09-28T11:48:32.897" v="2927" actId="15"/>
          <ac:spMkLst>
            <pc:docMk/>
            <pc:sldMk cId="4059266774" sldId="268"/>
            <ac:spMk id="3" creationId="{E9C91AF4-3E37-0277-B46A-5E3A68EDF52A}"/>
          </ac:spMkLst>
        </pc:spChg>
      </pc:sldChg>
      <pc:sldChg chg="delSp modSp mod">
        <pc:chgData name="Margaret Birkedal Kløw" userId="508a5520-fdfb-48e9-86fe-4ac137999e2a" providerId="ADAL" clId="{3A43E6E3-247C-4133-A229-A74FA14AC6B3}" dt="2023-09-28T11:57:16.498" v="3195" actId="6549"/>
        <pc:sldMkLst>
          <pc:docMk/>
          <pc:sldMk cId="4226353640" sldId="269"/>
        </pc:sldMkLst>
        <pc:spChg chg="mod">
          <ac:chgData name="Margaret Birkedal Kløw" userId="508a5520-fdfb-48e9-86fe-4ac137999e2a" providerId="ADAL" clId="{3A43E6E3-247C-4133-A229-A74FA14AC6B3}" dt="2023-09-28T11:57:16.498" v="3195" actId="6549"/>
          <ac:spMkLst>
            <pc:docMk/>
            <pc:sldMk cId="4226353640" sldId="269"/>
            <ac:spMk id="3" creationId="{AA5C1C91-D446-0B5F-1D93-5070CFC5697F}"/>
          </ac:spMkLst>
        </pc:spChg>
        <pc:picChg chg="del mod">
          <ac:chgData name="Margaret Birkedal Kløw" userId="508a5520-fdfb-48e9-86fe-4ac137999e2a" providerId="ADAL" clId="{3A43E6E3-247C-4133-A229-A74FA14AC6B3}" dt="2023-09-28T11:57:06.081" v="3193" actId="478"/>
          <ac:picMkLst>
            <pc:docMk/>
            <pc:sldMk cId="4226353640" sldId="269"/>
            <ac:picMk id="4" creationId="{E96293B0-826B-09BC-4E78-BCA24F427C97}"/>
          </ac:picMkLst>
        </pc:picChg>
      </pc:sldChg>
      <pc:sldChg chg="modSp mod">
        <pc:chgData name="Margaret Birkedal Kløw" userId="508a5520-fdfb-48e9-86fe-4ac137999e2a" providerId="ADAL" clId="{3A43E6E3-247C-4133-A229-A74FA14AC6B3}" dt="2023-09-28T11:58:26.109" v="3202" actId="20577"/>
        <pc:sldMkLst>
          <pc:docMk/>
          <pc:sldMk cId="3284978065" sldId="270"/>
        </pc:sldMkLst>
        <pc:spChg chg="mod">
          <ac:chgData name="Margaret Birkedal Kløw" userId="508a5520-fdfb-48e9-86fe-4ac137999e2a" providerId="ADAL" clId="{3A43E6E3-247C-4133-A229-A74FA14AC6B3}" dt="2023-09-28T11:57:46.186" v="3197" actId="20577"/>
          <ac:spMkLst>
            <pc:docMk/>
            <pc:sldMk cId="3284978065" sldId="270"/>
            <ac:spMk id="2" creationId="{B1E8C9A1-EE64-5B8C-33CA-908CD53F2CCC}"/>
          </ac:spMkLst>
        </pc:spChg>
        <pc:spChg chg="mod">
          <ac:chgData name="Margaret Birkedal Kløw" userId="508a5520-fdfb-48e9-86fe-4ac137999e2a" providerId="ADAL" clId="{3A43E6E3-247C-4133-A229-A74FA14AC6B3}" dt="2023-09-28T11:58:26.109" v="3202" actId="20577"/>
          <ac:spMkLst>
            <pc:docMk/>
            <pc:sldMk cId="3284978065" sldId="270"/>
            <ac:spMk id="3" creationId="{6CE605CF-A19A-9D02-F4BB-CD142A2840E7}"/>
          </ac:spMkLst>
        </pc:spChg>
        <pc:picChg chg="mod">
          <ac:chgData name="Margaret Birkedal Kløw" userId="508a5520-fdfb-48e9-86fe-4ac137999e2a" providerId="ADAL" clId="{3A43E6E3-247C-4133-A229-A74FA14AC6B3}" dt="2023-09-28T11:35:55.910" v="2404" actId="14100"/>
          <ac:picMkLst>
            <pc:docMk/>
            <pc:sldMk cId="3284978065" sldId="270"/>
            <ac:picMk id="4" creationId="{2D722684-1C5E-38B2-FBFE-6FCEE47A722D}"/>
          </ac:picMkLst>
        </pc:picChg>
      </pc:sldChg>
      <pc:sldChg chg="modSp mod">
        <pc:chgData name="Margaret Birkedal Kløw" userId="508a5520-fdfb-48e9-86fe-4ac137999e2a" providerId="ADAL" clId="{3A43E6E3-247C-4133-A229-A74FA14AC6B3}" dt="2023-09-28T12:00:10.127" v="3278" actId="20577"/>
        <pc:sldMkLst>
          <pc:docMk/>
          <pc:sldMk cId="3985606425" sldId="272"/>
        </pc:sldMkLst>
        <pc:spChg chg="mod">
          <ac:chgData name="Margaret Birkedal Kløw" userId="508a5520-fdfb-48e9-86fe-4ac137999e2a" providerId="ADAL" clId="{3A43E6E3-247C-4133-A229-A74FA14AC6B3}" dt="2023-09-28T12:00:10.127" v="3278" actId="20577"/>
          <ac:spMkLst>
            <pc:docMk/>
            <pc:sldMk cId="3985606425" sldId="272"/>
            <ac:spMk id="3" creationId="{6857A552-89CF-7375-3DB5-04861383ADA1}"/>
          </ac:spMkLst>
        </pc:spChg>
        <pc:picChg chg="mod">
          <ac:chgData name="Margaret Birkedal Kløw" userId="508a5520-fdfb-48e9-86fe-4ac137999e2a" providerId="ADAL" clId="{3A43E6E3-247C-4133-A229-A74FA14AC6B3}" dt="2023-09-28T11:38:00.867" v="2530" actId="1076"/>
          <ac:picMkLst>
            <pc:docMk/>
            <pc:sldMk cId="3985606425" sldId="272"/>
            <ac:picMk id="4" creationId="{4B54FDFD-ADDC-1C6C-C90D-79419DC995D6}"/>
          </ac:picMkLst>
        </pc:picChg>
      </pc:sldChg>
      <pc:sldChg chg="modSp mod">
        <pc:chgData name="Margaret Birkedal Kløw" userId="508a5520-fdfb-48e9-86fe-4ac137999e2a" providerId="ADAL" clId="{3A43E6E3-247C-4133-A229-A74FA14AC6B3}" dt="2023-09-28T11:25:35.459" v="1306" actId="20577"/>
        <pc:sldMkLst>
          <pc:docMk/>
          <pc:sldMk cId="3424191211" sldId="274"/>
        </pc:sldMkLst>
        <pc:spChg chg="mod">
          <ac:chgData name="Margaret Birkedal Kløw" userId="508a5520-fdfb-48e9-86fe-4ac137999e2a" providerId="ADAL" clId="{3A43E6E3-247C-4133-A229-A74FA14AC6B3}" dt="2023-09-28T11:25:35.459" v="1306" actId="20577"/>
          <ac:spMkLst>
            <pc:docMk/>
            <pc:sldMk cId="3424191211" sldId="274"/>
            <ac:spMk id="2" creationId="{9A099453-83F4-2C0E-89CB-5530F121C827}"/>
          </ac:spMkLst>
        </pc:spChg>
        <pc:spChg chg="mod">
          <ac:chgData name="Margaret Birkedal Kløw" userId="508a5520-fdfb-48e9-86fe-4ac137999e2a" providerId="ADAL" clId="{3A43E6E3-247C-4133-A229-A74FA14AC6B3}" dt="2023-09-28T11:23:07.470" v="1109" actId="20577"/>
          <ac:spMkLst>
            <pc:docMk/>
            <pc:sldMk cId="3424191211" sldId="274"/>
            <ac:spMk id="3" creationId="{425DC4CC-1454-818C-B334-2E960A1A2528}"/>
          </ac:spMkLst>
        </pc:spChg>
      </pc:sldChg>
      <pc:sldChg chg="addSp delSp modSp mod">
        <pc:chgData name="Margaret Birkedal Kløw" userId="508a5520-fdfb-48e9-86fe-4ac137999e2a" providerId="ADAL" clId="{3A43E6E3-247C-4133-A229-A74FA14AC6B3}" dt="2023-09-28T08:30:20.403" v="711" actId="20577"/>
        <pc:sldMkLst>
          <pc:docMk/>
          <pc:sldMk cId="3870788180" sldId="275"/>
        </pc:sldMkLst>
        <pc:spChg chg="add mod">
          <ac:chgData name="Margaret Birkedal Kløw" userId="508a5520-fdfb-48e9-86fe-4ac137999e2a" providerId="ADAL" clId="{3A43E6E3-247C-4133-A229-A74FA14AC6B3}" dt="2023-09-27T12:43:00.207" v="492" actId="255"/>
          <ac:spMkLst>
            <pc:docMk/>
            <pc:sldMk cId="3870788180" sldId="275"/>
            <ac:spMk id="4" creationId="{3570EE69-4137-A14C-72A1-B836339E787A}"/>
          </ac:spMkLst>
        </pc:spChg>
        <pc:spChg chg="add del mod">
          <ac:chgData name="Margaret Birkedal Kløw" userId="508a5520-fdfb-48e9-86fe-4ac137999e2a" providerId="ADAL" clId="{3A43E6E3-247C-4133-A229-A74FA14AC6B3}" dt="2023-09-25T16:18:09.250" v="171"/>
          <ac:spMkLst>
            <pc:docMk/>
            <pc:sldMk cId="3870788180" sldId="275"/>
            <ac:spMk id="7" creationId="{1CFE9F8E-A1A8-D9FC-AF11-A927B43A76FC}"/>
          </ac:spMkLst>
        </pc:spChg>
        <pc:spChg chg="add mod">
          <ac:chgData name="Margaret Birkedal Kløw" userId="508a5520-fdfb-48e9-86fe-4ac137999e2a" providerId="ADAL" clId="{3A43E6E3-247C-4133-A229-A74FA14AC6B3}" dt="2023-09-28T08:30:20.403" v="711" actId="20577"/>
          <ac:spMkLst>
            <pc:docMk/>
            <pc:sldMk cId="3870788180" sldId="275"/>
            <ac:spMk id="12" creationId="{CEBED36F-676B-818A-C76B-83050944030A}"/>
          </ac:spMkLst>
        </pc:spChg>
        <pc:picChg chg="del">
          <ac:chgData name="Margaret Birkedal Kløw" userId="508a5520-fdfb-48e9-86fe-4ac137999e2a" providerId="ADAL" clId="{3A43E6E3-247C-4133-A229-A74FA14AC6B3}" dt="2023-09-25T16:17:23.880" v="170" actId="478"/>
          <ac:picMkLst>
            <pc:docMk/>
            <pc:sldMk cId="3870788180" sldId="275"/>
            <ac:picMk id="4" creationId="{0E330CF3-7271-83D5-6842-8892C9CCC267}"/>
          </ac:picMkLst>
        </pc:picChg>
        <pc:picChg chg="add del mod">
          <ac:chgData name="Margaret Birkedal Kløw" userId="508a5520-fdfb-48e9-86fe-4ac137999e2a" providerId="ADAL" clId="{3A43E6E3-247C-4133-A229-A74FA14AC6B3}" dt="2023-09-27T12:42:36.416" v="489" actId="478"/>
          <ac:picMkLst>
            <pc:docMk/>
            <pc:sldMk cId="3870788180" sldId="275"/>
            <ac:picMk id="9" creationId="{B124C061-B2CC-253F-B8B5-A8DE2C5019B8}"/>
          </ac:picMkLst>
        </pc:picChg>
      </pc:sldChg>
      <pc:sldChg chg="new del">
        <pc:chgData name="Margaret Birkedal Kløw" userId="508a5520-fdfb-48e9-86fe-4ac137999e2a" providerId="ADAL" clId="{3A43E6E3-247C-4133-A229-A74FA14AC6B3}" dt="2023-09-25T16:10:21.866" v="77" actId="47"/>
        <pc:sldMkLst>
          <pc:docMk/>
          <pc:sldMk cId="339547881" sldId="276"/>
        </pc:sldMkLst>
      </pc:sldChg>
      <pc:sldChg chg="addSp delSp modSp new mod ord modClrScheme chgLayout">
        <pc:chgData name="Margaret Birkedal Kløw" userId="508a5520-fdfb-48e9-86fe-4ac137999e2a" providerId="ADAL" clId="{3A43E6E3-247C-4133-A229-A74FA14AC6B3}" dt="2023-09-27T12:40:34.122" v="430"/>
        <pc:sldMkLst>
          <pc:docMk/>
          <pc:sldMk cId="1453233906" sldId="277"/>
        </pc:sldMkLst>
        <pc:spChg chg="del">
          <ac:chgData name="Margaret Birkedal Kløw" userId="508a5520-fdfb-48e9-86fe-4ac137999e2a" providerId="ADAL" clId="{3A43E6E3-247C-4133-A229-A74FA14AC6B3}" dt="2023-09-25T16:09:15.281" v="3" actId="26606"/>
          <ac:spMkLst>
            <pc:docMk/>
            <pc:sldMk cId="1453233906" sldId="277"/>
            <ac:spMk id="2" creationId="{A0D0E9BA-A578-ED06-AF74-8D073236B8BA}"/>
          </ac:spMkLst>
        </pc:spChg>
        <pc:spChg chg="del">
          <ac:chgData name="Margaret Birkedal Kløw" userId="508a5520-fdfb-48e9-86fe-4ac137999e2a" providerId="ADAL" clId="{3A43E6E3-247C-4133-A229-A74FA14AC6B3}" dt="2023-09-25T16:09:10.347" v="2"/>
          <ac:spMkLst>
            <pc:docMk/>
            <pc:sldMk cId="1453233906" sldId="277"/>
            <ac:spMk id="3" creationId="{66DC0DBE-3C41-EBBF-9CA0-3F2041868F59}"/>
          </ac:spMkLst>
        </pc:spChg>
        <pc:spChg chg="mod">
          <ac:chgData name="Margaret Birkedal Kløw" userId="508a5520-fdfb-48e9-86fe-4ac137999e2a" providerId="ADAL" clId="{3A43E6E3-247C-4133-A229-A74FA14AC6B3}" dt="2023-09-25T16:09:15.281" v="3" actId="26606"/>
          <ac:spMkLst>
            <pc:docMk/>
            <pc:sldMk cId="1453233906" sldId="277"/>
            <ac:spMk id="4" creationId="{B0CC283E-F2FD-C2BC-DBA8-6B3C256BB3CC}"/>
          </ac:spMkLst>
        </pc:spChg>
        <pc:spChg chg="mod">
          <ac:chgData name="Margaret Birkedal Kløw" userId="508a5520-fdfb-48e9-86fe-4ac137999e2a" providerId="ADAL" clId="{3A43E6E3-247C-4133-A229-A74FA14AC6B3}" dt="2023-09-25T16:09:15.281" v="3" actId="26606"/>
          <ac:spMkLst>
            <pc:docMk/>
            <pc:sldMk cId="1453233906" sldId="277"/>
            <ac:spMk id="5" creationId="{B0339BC3-0323-8B20-1C97-2B44DF310A2D}"/>
          </ac:spMkLst>
        </pc:spChg>
        <pc:spChg chg="add mod">
          <ac:chgData name="Margaret Birkedal Kløw" userId="508a5520-fdfb-48e9-86fe-4ac137999e2a" providerId="ADAL" clId="{3A43E6E3-247C-4133-A229-A74FA14AC6B3}" dt="2023-09-26T11:18:28.737" v="203" actId="20577"/>
          <ac:spMkLst>
            <pc:docMk/>
            <pc:sldMk cId="1453233906" sldId="277"/>
            <ac:spMk id="11" creationId="{8FF65CFD-14B3-5403-57B0-191007F57039}"/>
          </ac:spMkLst>
        </pc:spChg>
        <pc:picChg chg="add mod">
          <ac:chgData name="Margaret Birkedal Kløw" userId="508a5520-fdfb-48e9-86fe-4ac137999e2a" providerId="ADAL" clId="{3A43E6E3-247C-4133-A229-A74FA14AC6B3}" dt="2023-09-25T16:09:58.342" v="73" actId="1076"/>
          <ac:picMkLst>
            <pc:docMk/>
            <pc:sldMk cId="1453233906" sldId="277"/>
            <ac:picMk id="6" creationId="{3E11C827-27B4-87B1-5904-1A376ADF49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86292" y="671374"/>
            <a:ext cx="5700760" cy="293042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/>
            </a:lvl1pPr>
          </a:lstStyle>
          <a:p>
            <a:endParaRPr lang="nb-NO" sz="110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88050" y="9719739"/>
            <a:ext cx="899002" cy="1999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300"/>
            </a:lvl1pPr>
          </a:lstStyle>
          <a:p>
            <a:fld id="{4E0461F7-D857-C446-A98B-4029FE3B4E9C}" type="datetimeFigureOut">
              <a:rPr lang="nb-NO" sz="900">
                <a:solidFill>
                  <a:schemeClr val="accent1">
                    <a:lumMod val="75000"/>
                  </a:schemeClr>
                </a:solidFill>
              </a:rPr>
              <a:t>28.09.2023</a:t>
            </a:fld>
            <a:endParaRPr lang="nb-NO" sz="9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08025" y="9721107"/>
            <a:ext cx="5077396" cy="1999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300"/>
            </a:lvl1pPr>
          </a:lstStyle>
          <a:p>
            <a:endParaRPr lang="nb-NO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689681" y="9721107"/>
            <a:ext cx="267102" cy="1999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300"/>
            </a:lvl1pPr>
          </a:lstStyle>
          <a:p>
            <a:pPr algn="l"/>
            <a:fld id="{6BEA7848-70C2-8844-A54F-DF108F0BB837}" type="slidenum">
              <a:rPr lang="nb-NO" sz="90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9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23" y="256754"/>
            <a:ext cx="2046894" cy="3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81117" y="671374"/>
            <a:ext cx="5311110" cy="293042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 b="1"/>
            </a:lvl1pPr>
          </a:lstStyle>
          <a:p>
            <a:endParaRPr lang="nb-NO" sz="110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30322" y="9719739"/>
            <a:ext cx="861906" cy="1999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900" smtClean="0"/>
              <a:pPr/>
              <a:t>28.09.2023</a:t>
            </a:fld>
            <a:endParaRPr lang="nb-NO" sz="9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710248" y="9721107"/>
            <a:ext cx="4698561" cy="1999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9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87666" y="9721107"/>
            <a:ext cx="256081" cy="1999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900" smtClean="0"/>
              <a:pPr algn="l"/>
              <a:t>‹#›</a:t>
            </a:fld>
            <a:endParaRPr lang="nb-NO" sz="9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48" y="256754"/>
            <a:ext cx="2046894" cy="3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Margaret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900"/>
              <a:pPr algn="l"/>
              <a:t>6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54314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Cecilie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900"/>
              <a:pPr algn="l"/>
              <a:t>7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11723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Livene er travle, </a:t>
            </a:r>
            <a:r>
              <a:rPr lang="nb-NO" dirty="0" err="1"/>
              <a:t>konf</a:t>
            </a:r>
            <a:r>
              <a:rPr lang="nb-NO" dirty="0"/>
              <a:t>. En gang i livet, ta kontakt, finne løsninger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900"/>
              <a:pPr algn="l"/>
              <a:t>14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81993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28.09.2023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28.09.2023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28.09.2023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28.09.2023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28.09.2023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B0F9D77-AFA6-3341-9846-F5DBD0D60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1862340"/>
          </a:xfrm>
        </p:spPr>
        <p:txBody>
          <a:bodyPr/>
          <a:lstStyle/>
          <a:p>
            <a:r>
              <a:rPr lang="nb-NO" dirty="0"/>
              <a:t>Informasjonsmøte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Konfirmasjon i Haslum menighet  2023/24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05667C8D-6B82-674C-9D19-3BEE5458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5464098"/>
            <a:ext cx="10944224" cy="593801"/>
          </a:xfrm>
        </p:spPr>
        <p:txBody>
          <a:bodyPr/>
          <a:lstStyle/>
          <a:p>
            <a:r>
              <a:rPr lang="nb-NO" sz="3600" dirty="0"/>
              <a:t>27. september 2023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BF2166C-A2D5-E749-B312-4FF6470821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8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406FEF-9B5A-7A8B-FC51-C45A498A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Faktura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282FEB-6194-3064-FB92-6CC68044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10867072" cy="4672012"/>
          </a:xfrm>
        </p:spPr>
        <p:txBody>
          <a:bodyPr/>
          <a:lstStyle/>
          <a:p>
            <a:r>
              <a:rPr lang="nb-NO" sz="3600" dirty="0"/>
              <a:t>Økonomi ingen hindring. Menigheten gir økonomisk støtte. Ta kontakt med oss! </a:t>
            </a:r>
          </a:p>
          <a:p>
            <a:r>
              <a:rPr lang="nb-NO" sz="3600" dirty="0"/>
              <a:t>Priser på nettsidene</a:t>
            </a:r>
          </a:p>
          <a:p>
            <a:r>
              <a:rPr lang="nb-NO" sz="3600" dirty="0"/>
              <a:t>Sendes via epost til </a:t>
            </a:r>
            <a:r>
              <a:rPr lang="nb-NO" sz="3600" b="1" i="1" dirty="0"/>
              <a:t>en</a:t>
            </a:r>
            <a:r>
              <a:rPr lang="nb-NO" sz="3600" dirty="0"/>
              <a:t> foresatt. </a:t>
            </a:r>
            <a:r>
              <a:rPr lang="nb-NO" sz="2400" dirty="0"/>
              <a:t>Gi </a:t>
            </a:r>
            <a:r>
              <a:rPr lang="nb-NO" sz="2400" dirty="0" err="1"/>
              <a:t>evt</a:t>
            </a:r>
            <a:r>
              <a:rPr lang="nb-NO" sz="2400" dirty="0"/>
              <a:t> beskjed om hvem den skal sendes til.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65DEA78-2A49-BCA4-C05E-93C6696A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99B372-762D-E83D-D8BC-EA72AC15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9D1BEBD-9960-08EC-74CD-B07D4A914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63" y="5167943"/>
            <a:ext cx="1080325" cy="10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33A44-2854-4A0B-0B94-6BFB67D2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Konfirmantåret 2023-2024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C91AF4-3E37-0277-B46A-5E3A68EDF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10399712" cy="4567871"/>
          </a:xfrm>
        </p:spPr>
        <p:txBody>
          <a:bodyPr/>
          <a:lstStyle/>
          <a:p>
            <a:r>
              <a:rPr lang="nb-NO" sz="3600" dirty="0"/>
              <a:t>Bruker SPOND til å kalle inn til undervisning. Foresatte og konfirmant laster ned appen – </a:t>
            </a:r>
          </a:p>
          <a:p>
            <a:pPr lvl="1"/>
            <a:r>
              <a:rPr lang="nb-NO" sz="3400" b="1" dirty="0">
                <a:solidFill>
                  <a:srgbClr val="C00000"/>
                </a:solidFill>
              </a:rPr>
              <a:t>kode TVVXS.</a:t>
            </a:r>
          </a:p>
          <a:p>
            <a:r>
              <a:rPr lang="nb-NO" sz="3600" dirty="0"/>
              <a:t>Bruk helst mail til kommunikasjon</a:t>
            </a:r>
          </a:p>
          <a:p>
            <a:r>
              <a:rPr lang="nb-NO" sz="3600" dirty="0"/>
              <a:t>Info på hjemmesiden</a:t>
            </a:r>
          </a:p>
          <a:p>
            <a:r>
              <a:rPr lang="nb-NO" sz="3600" dirty="0"/>
              <a:t>Datoene er med forbehold om endringer. </a:t>
            </a:r>
          </a:p>
          <a:p>
            <a:r>
              <a:rPr lang="nb-NO" sz="3600" dirty="0"/>
              <a:t>Nytt informasjonsmøte på våren, dato kommer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350CAC-F8D0-680F-6D55-C5AA4FC2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9F033B-172B-E807-9ACE-13B76910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01998D9-0CA0-B509-BABD-C38CBDB6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63" y="5167943"/>
            <a:ext cx="1080325" cy="10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099453-83F4-2C0E-89CB-5530F121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1148576"/>
            <a:ext cx="10944226" cy="473878"/>
          </a:xfrm>
        </p:spPr>
        <p:txBody>
          <a:bodyPr/>
          <a:lstStyle/>
          <a:p>
            <a:r>
              <a:rPr lang="nb-NO" dirty="0"/>
              <a:t>Konfirmantåret 2023- 2024</a:t>
            </a:r>
            <a:br>
              <a:rPr lang="nb-NO" dirty="0"/>
            </a:br>
            <a:r>
              <a:rPr lang="nb-NO" sz="1800" dirty="0">
                <a:solidFill>
                  <a:schemeClr val="tx1"/>
                </a:solidFill>
              </a:rPr>
              <a:t>Sort skrift: Felles for alle konfirmanter</a:t>
            </a:r>
            <a:br>
              <a:rPr lang="nb-NO" sz="1800" dirty="0">
                <a:solidFill>
                  <a:schemeClr val="tx1"/>
                </a:solidFill>
              </a:rPr>
            </a:br>
            <a:r>
              <a:rPr lang="nb-NO" sz="1800" dirty="0">
                <a:solidFill>
                  <a:srgbClr val="FF0000"/>
                </a:solidFill>
              </a:rPr>
              <a:t>Rød skrift: Kun for Miks-konfirmanter. </a:t>
            </a:r>
            <a:r>
              <a:rPr lang="nb-NO" sz="1800" b="0" dirty="0">
                <a:solidFill>
                  <a:srgbClr val="FF0000"/>
                </a:solidFill>
              </a:rPr>
              <a:t>Oppmøte Kilentunet Lysaker, kl. 17.30-19.30. NB! </a:t>
            </a:r>
            <a:r>
              <a:rPr lang="nb-NO" sz="1800" b="0" dirty="0" err="1">
                <a:solidFill>
                  <a:srgbClr val="FF0000"/>
                </a:solidFill>
              </a:rPr>
              <a:t>Week</a:t>
            </a:r>
            <a:r>
              <a:rPr lang="nb-NO" sz="1800" b="0" dirty="0">
                <a:solidFill>
                  <a:srgbClr val="FF0000"/>
                </a:solidFill>
              </a:rPr>
              <a:t>-end i HØVIK KIRKE</a:t>
            </a:r>
            <a:br>
              <a:rPr lang="nb-NO" sz="1800" dirty="0">
                <a:solidFill>
                  <a:srgbClr val="FF0000"/>
                </a:solidFill>
              </a:rPr>
            </a:br>
            <a:r>
              <a:rPr lang="nb-NO" sz="1800" dirty="0">
                <a:solidFill>
                  <a:srgbClr val="00B050"/>
                </a:solidFill>
              </a:rPr>
              <a:t>Grønn skrift: Kun for sommerleir-konfirmanter</a:t>
            </a:r>
            <a:br>
              <a:rPr lang="nb-NO" dirty="0">
                <a:solidFill>
                  <a:srgbClr val="00B050"/>
                </a:solidFill>
              </a:rPr>
            </a:br>
            <a:br>
              <a:rPr lang="nb-NO" dirty="0">
                <a:solidFill>
                  <a:srgbClr val="00B050"/>
                </a:solidFill>
              </a:rPr>
            </a:b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5DC4CC-1454-818C-B334-2E960A1A2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717288"/>
            <a:ext cx="10681422" cy="4530979"/>
          </a:xfrm>
        </p:spPr>
        <p:txBody>
          <a:bodyPr/>
          <a:lstStyle/>
          <a:p>
            <a:r>
              <a:rPr lang="nb-NO" sz="1800" b="1" dirty="0"/>
              <a:t>Januar:</a:t>
            </a:r>
            <a:r>
              <a:rPr lang="nb-NO" sz="1800" dirty="0"/>
              <a:t> </a:t>
            </a:r>
          </a:p>
          <a:p>
            <a:pPr lvl="1"/>
            <a:r>
              <a:rPr lang="nb-NO" sz="1800" dirty="0"/>
              <a:t>20. januar: Kl. 11-14. Oppmøte i kirken</a:t>
            </a:r>
          </a:p>
          <a:p>
            <a:pPr lvl="1"/>
            <a:r>
              <a:rPr lang="nb-NO" sz="1800" dirty="0"/>
              <a:t>21. januar: Presentasjonsgudstjeneste kl. 11</a:t>
            </a:r>
          </a:p>
          <a:p>
            <a:pPr lvl="1"/>
            <a:r>
              <a:rPr lang="nb-NO" sz="1800" dirty="0">
                <a:solidFill>
                  <a:srgbClr val="FF0000"/>
                </a:solidFill>
              </a:rPr>
              <a:t>Miks-konfirmanter: Torsdag 19. januar </a:t>
            </a:r>
          </a:p>
          <a:p>
            <a:r>
              <a:rPr lang="nb-NO" sz="1800" b="1" dirty="0"/>
              <a:t>Februar:</a:t>
            </a:r>
            <a:r>
              <a:rPr lang="nb-NO" sz="1800" dirty="0"/>
              <a:t> </a:t>
            </a:r>
          </a:p>
          <a:p>
            <a:pPr lvl="1"/>
            <a:r>
              <a:rPr lang="nb-NO" sz="1800" dirty="0"/>
              <a:t>13. og 15. februar: gruppeundervisning</a:t>
            </a:r>
          </a:p>
          <a:p>
            <a:pPr lvl="1"/>
            <a:r>
              <a:rPr lang="nb-NO" sz="1800" dirty="0"/>
              <a:t>I tillegg kommer: ungdomsgudstjeneste, weekend for mikskonfirmantene</a:t>
            </a:r>
          </a:p>
          <a:p>
            <a:pPr lvl="1"/>
            <a:r>
              <a:rPr lang="nb-NO" sz="1800" dirty="0">
                <a:solidFill>
                  <a:srgbClr val="FF0000"/>
                </a:solidFill>
              </a:rPr>
              <a:t>2-4. februar: </a:t>
            </a:r>
            <a:r>
              <a:rPr lang="nb-NO" sz="1800" dirty="0" err="1">
                <a:solidFill>
                  <a:srgbClr val="FF0000"/>
                </a:solidFill>
              </a:rPr>
              <a:t>Week</a:t>
            </a:r>
            <a:r>
              <a:rPr lang="nb-NO" sz="1800" dirty="0">
                <a:solidFill>
                  <a:srgbClr val="FF0000"/>
                </a:solidFill>
              </a:rPr>
              <a:t>-end i Høvik kirke (ikke overnatting)</a:t>
            </a:r>
          </a:p>
          <a:p>
            <a:pPr lvl="1"/>
            <a:r>
              <a:rPr lang="nb-NO" sz="1800" dirty="0">
                <a:solidFill>
                  <a:srgbClr val="FF0000"/>
                </a:solidFill>
              </a:rPr>
              <a:t>7. februar</a:t>
            </a:r>
          </a:p>
          <a:p>
            <a:r>
              <a:rPr lang="nb-NO" sz="1800" b="1" dirty="0"/>
              <a:t>Mars:</a:t>
            </a:r>
            <a:r>
              <a:rPr lang="nb-NO" sz="1800" dirty="0"/>
              <a:t> </a:t>
            </a:r>
          </a:p>
          <a:p>
            <a:pPr lvl="1"/>
            <a:r>
              <a:rPr lang="nb-NO" sz="1800" dirty="0"/>
              <a:t>7. mars: Miks-konfirmanter, kveldsarrangement</a:t>
            </a:r>
          </a:p>
          <a:p>
            <a:pPr lvl="1"/>
            <a:r>
              <a:rPr lang="nb-NO" sz="1800" dirty="0"/>
              <a:t>16. og 17. mars: Undervisningshelg, fasteaksjonen og  solidaritetsgudstjeneste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DEE0D-B576-3489-8706-396F9AD2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ABDDDF-255C-4C1C-7978-BA4E33FA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B7B5A1E-AF4B-FA90-BF0B-60CFCE45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63" y="5167943"/>
            <a:ext cx="1080325" cy="10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36FAE-AB55-DE91-A023-764242F9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Konfirmantåret 2023- 2024 forts.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5C1C91-D446-0B5F-1D93-5070CFC56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947854"/>
            <a:ext cx="10846752" cy="5300413"/>
          </a:xfrm>
        </p:spPr>
        <p:txBody>
          <a:bodyPr/>
          <a:lstStyle/>
          <a:p>
            <a:r>
              <a:rPr lang="nb-NO" sz="2000" b="1" dirty="0"/>
              <a:t>April: </a:t>
            </a:r>
          </a:p>
          <a:p>
            <a:pPr lvl="1"/>
            <a:r>
              <a:rPr lang="nb-NO" sz="2000" dirty="0"/>
              <a:t>16. og 18. april: gruppeundervisning</a:t>
            </a:r>
          </a:p>
          <a:p>
            <a:pPr lvl="1"/>
            <a:r>
              <a:rPr lang="nb-NO" sz="2000" dirty="0">
                <a:solidFill>
                  <a:srgbClr val="FF0000"/>
                </a:solidFill>
              </a:rPr>
              <a:t>Torsdag 11. april og torsdag 25. april</a:t>
            </a:r>
          </a:p>
          <a:p>
            <a:r>
              <a:rPr lang="nb-NO" sz="2000" b="1" dirty="0"/>
              <a:t>Mai: </a:t>
            </a:r>
          </a:p>
          <a:p>
            <a:pPr lvl="1"/>
            <a:r>
              <a:rPr lang="nb-NO" sz="2000" dirty="0"/>
              <a:t>22. mai: Felles undervisning for alle konfirmantene </a:t>
            </a:r>
          </a:p>
          <a:p>
            <a:r>
              <a:rPr lang="nb-NO" sz="2000" b="1" dirty="0"/>
              <a:t>August: </a:t>
            </a:r>
          </a:p>
          <a:p>
            <a:pPr lvl="1"/>
            <a:r>
              <a:rPr lang="nb-NO" sz="2000" dirty="0">
                <a:solidFill>
                  <a:srgbClr val="00B050"/>
                </a:solidFill>
              </a:rPr>
              <a:t>3.- 7. august: sommerleir</a:t>
            </a:r>
          </a:p>
          <a:p>
            <a:pPr lvl="1"/>
            <a:r>
              <a:rPr lang="nb-NO" sz="2000" dirty="0"/>
              <a:t>Slutten av august: Fotografering og øving til konfirmasjon </a:t>
            </a:r>
            <a:r>
              <a:rPr lang="nb-NO" sz="2000" i="1" dirty="0"/>
              <a:t>– dato kommer</a:t>
            </a:r>
          </a:p>
          <a:p>
            <a:r>
              <a:rPr lang="nb-NO" sz="2000" b="1" dirty="0"/>
              <a:t>September: </a:t>
            </a:r>
          </a:p>
          <a:p>
            <a:pPr lvl="1"/>
            <a:r>
              <a:rPr lang="nb-NO" sz="2000" dirty="0"/>
              <a:t>7. - 8. og 14. september: konfirmasjoner </a:t>
            </a:r>
          </a:p>
          <a:p>
            <a:r>
              <a:rPr lang="nb-NO" sz="2400" b="1" dirty="0"/>
              <a:t>Ministranttjeneste</a:t>
            </a:r>
            <a:r>
              <a:rPr lang="nb-NO" sz="3600" dirty="0"/>
              <a:t>. </a:t>
            </a:r>
            <a:r>
              <a:rPr lang="nb-NO" sz="2000" i="1" dirty="0"/>
              <a:t>Konfirmantene deltar på </a:t>
            </a:r>
            <a:r>
              <a:rPr lang="nb-NO" sz="2000" b="1" i="1" dirty="0"/>
              <a:t>en gudstjeneste</a:t>
            </a:r>
            <a:r>
              <a:rPr lang="nb-NO" sz="2000" i="1" dirty="0"/>
              <a:t> i løpet av året hvor de får en oppgave. Mer info om dette kommer i løpet av konfirmanttiden. </a:t>
            </a:r>
          </a:p>
          <a:p>
            <a:pPr marL="0" indent="0">
              <a:buNone/>
            </a:pPr>
            <a:r>
              <a:rPr lang="nb-NO" sz="3600" dirty="0"/>
              <a:t> </a:t>
            </a:r>
          </a:p>
          <a:p>
            <a:pPr marL="457200" lvl="1" indent="0">
              <a:buNone/>
            </a:pPr>
            <a:endParaRPr lang="nb-NO" sz="2000" dirty="0"/>
          </a:p>
          <a:p>
            <a:pPr lvl="1"/>
            <a:endParaRPr lang="nb-NO" sz="2000" dirty="0"/>
          </a:p>
          <a:p>
            <a:pPr lvl="1"/>
            <a:endParaRPr lang="nb-NO" sz="20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39D600F-1F02-68A8-4C52-1570314B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684A95-9978-338F-061D-F9874522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3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E8C9A1-EE64-5B8C-33CA-908CD53F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Gode kjøreregler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E605CF-A19A-9D02-F4BB-CD142A284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2751"/>
            <a:ext cx="10775632" cy="4772722"/>
          </a:xfrm>
        </p:spPr>
        <p:txBody>
          <a:bodyPr/>
          <a:lstStyle/>
          <a:p>
            <a:r>
              <a:rPr lang="nb-NO" sz="3200" dirty="0"/>
              <a:t>Vi møter hverandre med et smil og et </a:t>
            </a:r>
            <a:r>
              <a:rPr lang="nb-NO" sz="3200" b="1" i="1" dirty="0"/>
              <a:t>hei </a:t>
            </a:r>
            <a:r>
              <a:rPr lang="nb-NO" sz="3200" b="1" dirty="0">
                <a:sym typeface="Wingdings" panose="05000000000000000000" pitchFamily="2" charset="2"/>
              </a:rPr>
              <a:t></a:t>
            </a:r>
            <a:endParaRPr lang="nb-NO" sz="3200" b="1" i="1" dirty="0"/>
          </a:p>
          <a:p>
            <a:r>
              <a:rPr lang="nb-NO" sz="3200" dirty="0"/>
              <a:t>Dato og tidspunkt gjøres kjent i god tid. </a:t>
            </a:r>
            <a:r>
              <a:rPr lang="nb-NO" sz="2400" i="1" dirty="0"/>
              <a:t>Vi møter presis og har med konfirmantbibelen og evt. annet det gis beskjed om. </a:t>
            </a:r>
          </a:p>
          <a:p>
            <a:r>
              <a:rPr lang="nb-NO" sz="3200" dirty="0"/>
              <a:t>Obligatorisk oppmøte. </a:t>
            </a:r>
            <a:r>
              <a:rPr lang="nb-NO" sz="2800" i="1" dirty="0"/>
              <a:t>Skriftlig melding om fravær fra foresatt</a:t>
            </a:r>
          </a:p>
          <a:p>
            <a:r>
              <a:rPr lang="nb-NO" sz="3200" dirty="0"/>
              <a:t>Deltar på 8 gudstjenester, 4 inngår i undervisningen</a:t>
            </a:r>
          </a:p>
          <a:p>
            <a:r>
              <a:rPr lang="nb-NO" sz="3200" i="1" dirty="0" err="1"/>
              <a:t>Kirkekort</a:t>
            </a:r>
            <a:r>
              <a:rPr lang="nb-NO" sz="3200" dirty="0"/>
              <a:t> dokumenterer gudstjenestedeltakelse. Det fås på presentasjonsgudstjenesten. </a:t>
            </a:r>
            <a:r>
              <a:rPr lang="nb-NO" sz="1800" dirty="0"/>
              <a:t>Dersom du ikke har fått/ikke har med </a:t>
            </a:r>
            <a:r>
              <a:rPr lang="nb-NO" sz="1800" dirty="0" err="1"/>
              <a:t>Kirkekortet</a:t>
            </a:r>
            <a:r>
              <a:rPr lang="nb-NO" sz="1800" dirty="0"/>
              <a:t>, kan du ta en selfie med presten, eller du kan ta med programmet fra gudstjenesten, med påskrift av prest /kirkevert e.l.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5A74845-ADB6-3535-DDA8-CFADAACB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FC029C-98BA-F785-B0F7-55C99B13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14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D722684-1C5E-38B2-FBFE-6FCEE47A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675" y="5491165"/>
            <a:ext cx="86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66C9ED-D3E0-97E2-6D47-E098B919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 med foresatte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7A552-89CF-7375-3DB5-04861383A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970156"/>
            <a:ext cx="10846752" cy="5087745"/>
          </a:xfrm>
        </p:spPr>
        <p:txBody>
          <a:bodyPr/>
          <a:lstStyle/>
          <a:p>
            <a:r>
              <a:rPr lang="nb-NO" sz="3200" dirty="0"/>
              <a:t>Praktiske oppgaver vi blir glad for å få hjelp med i konfirmasjonstiden: </a:t>
            </a:r>
          </a:p>
          <a:p>
            <a:pPr lvl="1"/>
            <a:r>
              <a:rPr lang="nb-NO" sz="2800" i="1" dirty="0"/>
              <a:t>Baking </a:t>
            </a:r>
          </a:p>
          <a:p>
            <a:pPr lvl="1"/>
            <a:r>
              <a:rPr lang="nb-NO" sz="2800" i="1" dirty="0"/>
              <a:t>Rigging/praktisk tilrettelegging</a:t>
            </a:r>
          </a:p>
          <a:p>
            <a:pPr lvl="1"/>
            <a:r>
              <a:rPr lang="nb-NO" sz="2800" i="1" dirty="0"/>
              <a:t>Kjøring </a:t>
            </a:r>
          </a:p>
          <a:p>
            <a:pPr lvl="1"/>
            <a:r>
              <a:rPr lang="nb-NO" sz="2800" i="1" dirty="0"/>
              <a:t>Nattevakt på sommerleir</a:t>
            </a:r>
          </a:p>
          <a:p>
            <a:pPr lvl="1"/>
            <a:r>
              <a:rPr lang="nb-NO" b="1" i="1" dirty="0"/>
              <a:t>De som ikke fikk skrevet seg på </a:t>
            </a:r>
            <a:r>
              <a:rPr lang="nb-NO" b="1" i="1"/>
              <a:t>under info-møtet</a:t>
            </a:r>
            <a:r>
              <a:rPr lang="nb-NO" b="1" i="1" dirty="0"/>
              <a:t>, har fremdeles mulighet til å melde seg via mail til Margaret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sz="2800" b="1" i="1" dirty="0"/>
          </a:p>
          <a:p>
            <a:r>
              <a:rPr lang="nb-NO" sz="3200" b="1" dirty="0"/>
              <a:t>Fasteaksjonen:</a:t>
            </a:r>
            <a:r>
              <a:rPr lang="nb-NO" sz="3200" dirty="0"/>
              <a:t> Egen foreldresamling om dette i mars</a:t>
            </a:r>
          </a:p>
          <a:p>
            <a:r>
              <a:rPr lang="nb-NO" sz="3200" dirty="0">
                <a:solidFill>
                  <a:srgbClr val="C00000"/>
                </a:solidFill>
              </a:rPr>
              <a:t>Velkommen til gudstjeneste sammen med din konfirmant</a:t>
            </a:r>
            <a:r>
              <a:rPr lang="nb-NO" sz="3200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F5AF36E-052C-CD1E-D26F-6A8BD357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AEB9E2-2AD5-C203-286F-3C9197B9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15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B54FDFD-ADDC-1C6C-C90D-79419DC9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794" y="5181264"/>
            <a:ext cx="1080325" cy="10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28.09.2023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Tusen takk for i dag!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858322"/>
            <a:ext cx="10944224" cy="1315843"/>
          </a:xfrm>
        </p:spPr>
        <p:txBody>
          <a:bodyPr/>
          <a:lstStyle/>
          <a:p>
            <a:r>
              <a:rPr lang="nb-NO" sz="4800" dirty="0"/>
              <a:t>Velkommen som konfirmant og foresatt i Haslum menighet</a:t>
            </a:r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3BF28-409A-7043-9E1B-C275B171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/>
              <a:t>Å være konfirmant </a:t>
            </a:r>
          </a:p>
          <a:p>
            <a:r>
              <a:rPr lang="nb-NO" sz="4000" dirty="0"/>
              <a:t>Ulike alternativ</a:t>
            </a:r>
          </a:p>
          <a:p>
            <a:r>
              <a:rPr lang="nb-NO" sz="4000" i="1" dirty="0"/>
              <a:t>Foreløpig</a:t>
            </a:r>
            <a:r>
              <a:rPr lang="nb-NO" sz="4000" dirty="0"/>
              <a:t> program for konfirmasjonstiden</a:t>
            </a:r>
          </a:p>
          <a:p>
            <a:r>
              <a:rPr lang="nb-NO" sz="4000" dirty="0"/>
              <a:t>Samarbeid med foresatte</a:t>
            </a:r>
          </a:p>
          <a:p>
            <a:r>
              <a:rPr lang="nb-NO" sz="4000" dirty="0"/>
              <a:t>Konfirmasjonsdagen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28.09.2023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7050681-ABF8-A083-C4C6-A96439B0F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63" y="5167943"/>
            <a:ext cx="1080325" cy="10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3E11C827-27B4-87B1-5904-1A376ADF49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-1" y="122663"/>
            <a:ext cx="11973932" cy="6735337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8FF65CFD-14B3-5403-57B0-191007F5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</p:spPr>
        <p:txBody>
          <a:bodyPr/>
          <a:lstStyle/>
          <a:p>
            <a:r>
              <a:rPr lang="en-US" sz="4000" dirty="0"/>
              <a:t>Narnia: </a:t>
            </a:r>
            <a:r>
              <a:rPr lang="en-US" sz="4000" i="1" dirty="0"/>
              <a:t>Come further in – further on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CC283E-F2FD-C2BC-DBA8-6B3C256B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4F8536-0BE2-2E4B-A8A8-DB84D1FEAC6C}" type="datetime1">
              <a:rPr lang="nb-NO" smtClean="0"/>
              <a:pPr>
                <a:spcAft>
                  <a:spcPts val="600"/>
                </a:spcAft>
              </a:pPr>
              <a:t>28.09.2023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339BC3-0323-8B20-1C97-2B44DF31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2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A870B-961B-4047-9E87-CB3B645D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 anchor="ctr">
            <a:normAutofit/>
          </a:bodyPr>
          <a:lstStyle/>
          <a:p>
            <a:endParaRPr lang="nb-NO" sz="30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B7A9900-B186-2557-281E-0390C66E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87" y="2081150"/>
            <a:ext cx="5292725" cy="3281489"/>
          </a:xfrm>
          <a:prstGeom prst="rect">
            <a:avLst/>
          </a:prstGeom>
          <a:noFill/>
        </p:spPr>
      </p:pic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FFF1A1-C353-6F47-B03E-498A92F8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DE88B6-E66D-1049-95EA-32C0EE5A7891}" type="datetime1">
              <a:rPr lang="nb-NO" smtClean="0"/>
              <a:pPr>
                <a:spcAft>
                  <a:spcPts val="600"/>
                </a:spcAft>
              </a:pPr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5A229-221C-6945-A1D9-06DC121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9C2C8D-3ECA-2440-972B-AA320AD553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152444" cy="4672012"/>
          </a:xfrm>
        </p:spPr>
        <p:txBody>
          <a:bodyPr>
            <a:normAutofit/>
          </a:bodyPr>
          <a:lstStyle/>
          <a:p>
            <a:r>
              <a:rPr lang="nb-NO" sz="4000" dirty="0"/>
              <a:t>Valgfritt hvor du vil konfirmeres</a:t>
            </a:r>
          </a:p>
          <a:p>
            <a:endParaRPr lang="nb-NO" sz="4000" dirty="0"/>
          </a:p>
          <a:p>
            <a:r>
              <a:rPr lang="nb-NO" sz="4000" dirty="0"/>
              <a:t>Påmelding via hjemmesiden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D6C3CF2-3D67-0F24-1507-CDD915CA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63" y="5167943"/>
            <a:ext cx="1080325" cy="10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A870B-961B-4047-9E87-CB3B645D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4"/>
            <a:ext cx="5292726" cy="1324595"/>
          </a:xfrm>
        </p:spPr>
        <p:txBody>
          <a:bodyPr anchor="ctr">
            <a:noAutofit/>
          </a:bodyPr>
          <a:lstStyle/>
          <a:p>
            <a:pPr algn="ctr"/>
            <a:r>
              <a:rPr lang="nb-NO" sz="3600" dirty="0"/>
              <a:t>Forandring og forankring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FFF1A1-C353-6F47-B03E-498A92F8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DE88B6-E66D-1049-95EA-32C0EE5A7891}" type="datetime1">
              <a:rPr lang="nb-NO" smtClean="0"/>
              <a:pPr>
                <a:spcAft>
                  <a:spcPts val="600"/>
                </a:spcAft>
              </a:pPr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5A229-221C-6945-A1D9-06DC121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pic>
        <p:nvPicPr>
          <p:cNvPr id="8" name="Plassholder for innhold 9" descr="Et bilde som inneholder bygning, person, klær, utendørs&#10;&#10;Automatisk generert beskrivelse">
            <a:extLst>
              <a:ext uri="{FF2B5EF4-FFF2-40B4-BE49-F238E27FC236}">
                <a16:creationId xmlns:a16="http://schemas.microsoft.com/office/drawing/2014/main" id="{F87C4C3D-A4D0-751A-310D-D568DCDDE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89" y="1957787"/>
            <a:ext cx="5292725" cy="3528213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1506CC2-727D-F2A1-DF9D-3D66D88C4107}"/>
              </a:ext>
            </a:extLst>
          </p:cNvPr>
          <p:cNvSpPr txBox="1"/>
          <p:nvPr/>
        </p:nvSpPr>
        <p:spPr>
          <a:xfrm>
            <a:off x="6275388" y="6106931"/>
            <a:ext cx="174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Von kommunikasjon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E243D5E-3492-C45F-862B-40AD89C8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1353" y="5491162"/>
            <a:ext cx="863600" cy="8636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570EE69-4137-A14C-72A1-B836339E787A}"/>
              </a:ext>
            </a:extLst>
          </p:cNvPr>
          <p:cNvSpPr txBox="1"/>
          <p:nvPr/>
        </p:nvSpPr>
        <p:spPr>
          <a:xfrm>
            <a:off x="289932" y="1137424"/>
            <a:ext cx="4917687" cy="183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Livet – døden og kjærligheten</a:t>
            </a:r>
            <a:endParaRPr lang="nb-NO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CEBED36F-676B-818A-C76B-8305094403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55434" y="5194301"/>
            <a:ext cx="2861180" cy="863600"/>
          </a:xfrm>
        </p:spPr>
        <p:txBody>
          <a:bodyPr/>
          <a:lstStyle/>
          <a:p>
            <a:r>
              <a:rPr lang="nb-NO" dirty="0"/>
              <a:t>tid for de store spørsmål</a:t>
            </a:r>
          </a:p>
        </p:txBody>
      </p:sp>
    </p:spTree>
    <p:extLst>
      <p:ext uri="{BB962C8B-B14F-4D97-AF65-F5344CB8AC3E}">
        <p14:creationId xmlns:p14="http://schemas.microsoft.com/office/powerpoint/2010/main" val="38707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Konfirmantdåp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3BF28-409A-7043-9E1B-C275B171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/>
              <a:t>Kontakt </a:t>
            </a:r>
            <a:r>
              <a:rPr lang="nb-NO" sz="4000" dirty="0"/>
              <a:t>med presten i forkant</a:t>
            </a:r>
          </a:p>
          <a:p>
            <a:r>
              <a:rPr lang="nb-NO" sz="4000" dirty="0"/>
              <a:t>Dåp etter avtale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2D2CE46-8685-FE9C-B877-7CBAA9ED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63" y="5167943"/>
            <a:ext cx="1080325" cy="10803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2F5E36A-CC88-AE06-FEAC-4EE800D9D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39" y="2589854"/>
            <a:ext cx="5568306" cy="31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Konfirmantalternativ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3BF28-409A-7043-9E1B-C275B171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4000" b="1" dirty="0"/>
              <a:t>Sommerleir:</a:t>
            </a:r>
          </a:p>
          <a:p>
            <a:pPr marL="0" indent="0">
              <a:buNone/>
            </a:pPr>
            <a:r>
              <a:rPr lang="nb-NO" sz="4000" dirty="0"/>
              <a:t>Undervisning gjennom året </a:t>
            </a:r>
            <a:r>
              <a:rPr lang="nb-NO" sz="2000" dirty="0"/>
              <a:t>er stort sett på enten tirsdager eller torsdager kl. 17 – 18.30. Oppmøte i kirka om ikke annen beskjed gis. </a:t>
            </a:r>
          </a:p>
          <a:p>
            <a:r>
              <a:rPr lang="nb-NO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Gulsrud</a:t>
            </a:r>
            <a:r>
              <a:rPr lang="nb-NO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ved Tyrifjorden</a:t>
            </a:r>
          </a:p>
          <a:p>
            <a:r>
              <a:rPr lang="nb-NO" sz="3200" b="1" dirty="0">
                <a:latin typeface="Arial" panose="020B0604020202020204" pitchFamily="34" charset="0"/>
                <a:ea typeface="Calibri" panose="020F0502020204030204" pitchFamily="34" charset="0"/>
              </a:rPr>
              <a:t>Leir: 3.-7. august 2024 </a:t>
            </a:r>
          </a:p>
          <a:p>
            <a:pPr lvl="1"/>
            <a:r>
              <a:rPr lang="nb-NO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undervisning </a:t>
            </a:r>
          </a:p>
          <a:p>
            <a:pPr lvl="1"/>
            <a:r>
              <a:rPr lang="nb-NO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aktiviteter</a:t>
            </a:r>
          </a:p>
          <a:p>
            <a:pPr lvl="1"/>
            <a:r>
              <a:rPr lang="nb-NO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kveldssamlinger </a:t>
            </a:r>
          </a:p>
          <a:p>
            <a:pPr lvl="1"/>
            <a:r>
              <a:rPr lang="nb-NO" sz="20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kampkveld, åpningsshow og avslutningsshow.</a:t>
            </a:r>
          </a:p>
          <a:p>
            <a:endParaRPr lang="nb-NO" sz="2400" b="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DBC04C3-91A3-2D16-6B1D-9AA9E3D93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63" y="5167943"/>
            <a:ext cx="1080325" cy="10803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AB3BB37-6E15-D775-3892-83CC5DFF1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20" y="3265490"/>
            <a:ext cx="4507143" cy="22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D3F25A2-DF51-95B2-ADB7-BDFD9020F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905" y="1660988"/>
            <a:ext cx="2844883" cy="293499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43ED1E8-1D06-02A8-BCF1-70EF02C6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Konfirmantalternativ forts.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443160-DC66-5484-9C84-0FA0A32C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385888"/>
            <a:ext cx="8486659" cy="4672713"/>
          </a:xfrm>
        </p:spPr>
        <p:txBody>
          <a:bodyPr/>
          <a:lstStyle/>
          <a:p>
            <a:pPr marL="0" indent="0">
              <a:buNone/>
            </a:pPr>
            <a:r>
              <a:rPr lang="nb-NO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Miks: </a:t>
            </a:r>
            <a:endParaRPr lang="nb-NO" sz="4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nb-NO" sz="3600" dirty="0"/>
              <a:t>Det meste av undervisning og samlinger er sammen med sommerleir-konfirmantene</a:t>
            </a:r>
          </a:p>
          <a:p>
            <a:r>
              <a:rPr lang="nb-NO" sz="3600" b="1" dirty="0"/>
              <a:t>I tillegg</a:t>
            </a:r>
            <a:r>
              <a:rPr lang="nb-NO" sz="3600" dirty="0"/>
              <a:t>: Samlinger med konfirmanter fra hele Bærum på Kilentunet på Lysaker</a:t>
            </a:r>
          </a:p>
          <a:p>
            <a:r>
              <a:rPr lang="nb-NO" sz="3600" dirty="0"/>
              <a:t>Weekend i Høvik kirke 2.-4 februar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473029-DC69-53AE-B03A-CF0ECBA7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28.09.2023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D038417-4793-33E5-2862-79FBB11B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C04C2B-81E0-1AB6-44C6-6940A47E5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63" y="5167943"/>
            <a:ext cx="1080325" cy="10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4A870B-961B-4047-9E87-CB3B645D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Konfirmantalternativ forts.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9C2C8D-3ECA-2440-972B-AA320AD55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8"/>
            <a:ext cx="10944224" cy="4862511"/>
          </a:xfrm>
        </p:spPr>
        <p:txBody>
          <a:bodyPr/>
          <a:lstStyle/>
          <a:p>
            <a:pPr marL="0" indent="0">
              <a:buNone/>
            </a:pPr>
            <a:r>
              <a:rPr lang="nb-NO" sz="4000" b="1" dirty="0">
                <a:latin typeface="+mj-lt"/>
              </a:rPr>
              <a:t>Tilrettelagt konfirmasjon:</a:t>
            </a:r>
          </a:p>
          <a:p>
            <a:r>
              <a:rPr lang="nb-NO" sz="4000" dirty="0">
                <a:solidFill>
                  <a:srgbClr val="333333"/>
                </a:solidFill>
                <a:latin typeface="+mj-lt"/>
              </a:rPr>
              <a:t>Sa</a:t>
            </a:r>
            <a:r>
              <a:rPr lang="nb-NO" sz="4000" b="0" i="0" dirty="0">
                <a:solidFill>
                  <a:srgbClr val="333333"/>
                </a:solidFill>
                <a:effectLst/>
                <a:latin typeface="+mj-lt"/>
              </a:rPr>
              <a:t>marbeid Den norske kirke, Bærum</a:t>
            </a:r>
          </a:p>
          <a:p>
            <a:pPr lvl="1"/>
            <a:r>
              <a:rPr lang="nb-NO" sz="2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infomøte Eiksmarka kirke tirsdag 17.oktober kl. 18-19.30</a:t>
            </a: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nb-NO" sz="2600" b="0" i="0" dirty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nb-NO" sz="3600" dirty="0">
                <a:solidFill>
                  <a:srgbClr val="333333"/>
                </a:solidFill>
                <a:latin typeface="+mj-lt"/>
              </a:rPr>
              <a:t>F</a:t>
            </a:r>
            <a:r>
              <a:rPr lang="nb-NO" sz="3600" b="0" i="0" dirty="0">
                <a:solidFill>
                  <a:srgbClr val="333333"/>
                </a:solidFill>
                <a:effectLst/>
                <a:latin typeface="+mj-lt"/>
              </a:rPr>
              <a:t>or konfirmanter med funksjonshindringer</a:t>
            </a:r>
          </a:p>
          <a:p>
            <a:r>
              <a:rPr lang="nb-NO" sz="3600" dirty="0">
                <a:solidFill>
                  <a:srgbClr val="333333"/>
                </a:solidFill>
                <a:latin typeface="+mj-lt"/>
              </a:rPr>
              <a:t>S</a:t>
            </a:r>
            <a:r>
              <a:rPr lang="nb-NO" sz="3600" b="0" i="0" dirty="0">
                <a:solidFill>
                  <a:srgbClr val="333333"/>
                </a:solidFill>
                <a:effectLst/>
                <a:latin typeface="+mj-lt"/>
              </a:rPr>
              <a:t>tarter etter vinterferien </a:t>
            </a:r>
          </a:p>
          <a:p>
            <a:r>
              <a:rPr lang="nb-NO" sz="3600" dirty="0">
                <a:solidFill>
                  <a:srgbClr val="333333"/>
                </a:solidFill>
                <a:latin typeface="+mj-lt"/>
              </a:rPr>
              <a:t>K</a:t>
            </a:r>
            <a:r>
              <a:rPr lang="nb-NO" sz="3600" b="0" i="0" dirty="0">
                <a:solidFill>
                  <a:srgbClr val="333333"/>
                </a:solidFill>
                <a:effectLst/>
                <a:latin typeface="+mj-lt"/>
              </a:rPr>
              <a:t>onfirmasjonen på våren.</a:t>
            </a:r>
          </a:p>
          <a:p>
            <a:r>
              <a:rPr lang="nb-NO" sz="3600" dirty="0">
                <a:solidFill>
                  <a:srgbClr val="333333"/>
                </a:solidFill>
                <a:latin typeface="+mj-lt"/>
              </a:rPr>
              <a:t>Følges opp av sin lokale kateket/prest/diakon</a:t>
            </a:r>
            <a:endParaRPr lang="nb-NO" sz="3600" b="0" i="0" dirty="0">
              <a:solidFill>
                <a:srgbClr val="333333"/>
              </a:solidFill>
              <a:effectLst/>
              <a:latin typeface="+mj-lt"/>
            </a:endParaRPr>
          </a:p>
          <a:p>
            <a:endParaRPr lang="nb-NO" dirty="0">
              <a:latin typeface="+mj-lt"/>
            </a:endParaRP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FFF1A1-C353-6F47-B03E-498A92F8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28.09.2023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5A229-221C-6945-A1D9-06DC1215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9E1DF3-8AB9-5893-0F07-4AFDDE86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675" y="5357610"/>
            <a:ext cx="1080325" cy="10803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4FEC00A-FD6E-4592-69EA-87449608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988" y="6572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CCF17955CA24C8049F69CC8E44B76" ma:contentTypeVersion="14" ma:contentTypeDescription="Opprett et nytt dokument." ma:contentTypeScope="" ma:versionID="403f3e9369bfb0e5eca7493828be9c47">
  <xsd:schema xmlns:xsd="http://www.w3.org/2001/XMLSchema" xmlns:xs="http://www.w3.org/2001/XMLSchema" xmlns:p="http://schemas.microsoft.com/office/2006/metadata/properties" xmlns:ns2="86c465cc-cee9-44aa-a67a-56ec409fcedc" xmlns:ns3="206f0ec4-2079-490e-bc02-4446075f4de3" targetNamespace="http://schemas.microsoft.com/office/2006/metadata/properties" ma:root="true" ma:fieldsID="299186564b19c926cf5c30bfee8cabda" ns2:_="" ns3:_="">
    <xsd:import namespace="86c465cc-cee9-44aa-a67a-56ec409fcedc"/>
    <xsd:import namespace="206f0ec4-2079-490e-bc02-4446075f4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465cc-cee9-44aa-a67a-56ec409fc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f0ec4-2079-490e-bc02-4446075f4de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7936830-0902-41e8-b93c-f68e1e903c7e}" ma:internalName="TaxCatchAll" ma:showField="CatchAllData" ma:web="206f0ec4-2079-490e-bc02-4446075f4d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c465cc-cee9-44aa-a67a-56ec409fcedc">
      <Terms xmlns="http://schemas.microsoft.com/office/infopath/2007/PartnerControls"/>
    </lcf76f155ced4ddcb4097134ff3c332f>
    <TaxCatchAll xmlns="206f0ec4-2079-490e-bc02-4446075f4de3" xsi:nil="true"/>
  </documentManagement>
</p:properties>
</file>

<file path=customXml/itemProps1.xml><?xml version="1.0" encoding="utf-8"?>
<ds:datastoreItem xmlns:ds="http://schemas.openxmlformats.org/officeDocument/2006/customXml" ds:itemID="{8A358300-7570-4D74-AF6D-2F40743E52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47EDE-6626-45F5-BA87-BC56BCFE4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c465cc-cee9-44aa-a67a-56ec409fcedc"/>
    <ds:schemaRef ds:uri="206f0ec4-2079-490e-bc02-4446075f4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F654B4-B6E8-40ED-91EC-4F8B41C85E0C}">
  <ds:schemaRefs>
    <ds:schemaRef ds:uri="http://purl.org/dc/dcmitype/"/>
    <ds:schemaRef ds:uri="http://www.w3.org/XML/1998/namespace"/>
    <ds:schemaRef ds:uri="http://purl.org/dc/elements/1.1/"/>
    <ds:schemaRef ds:uri="206f0ec4-2079-490e-bc02-4446075f4de3"/>
    <ds:schemaRef ds:uri="http://schemas.openxmlformats.org/package/2006/metadata/core-properties"/>
    <ds:schemaRef ds:uri="86c465cc-cee9-44aa-a67a-56ec409fcedc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220921 Informasjonsmøte høst, konf 23</Template>
  <TotalTime>6901</TotalTime>
  <Words>725</Words>
  <Application>Microsoft Office PowerPoint</Application>
  <PresentationFormat>Widescreen</PresentationFormat>
  <Paragraphs>136</Paragraphs>
  <Slides>16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Den norske kirke_ppt mal</vt:lpstr>
      <vt:lpstr>Informasjonsmøte   Konfirmasjon i Haslum menighet  2023/24</vt:lpstr>
      <vt:lpstr>Agenda</vt:lpstr>
      <vt:lpstr>Narnia: Come further in – further on</vt:lpstr>
      <vt:lpstr>PowerPoint-presentasjon</vt:lpstr>
      <vt:lpstr>Forandring og forankring</vt:lpstr>
      <vt:lpstr>Konfirmantdåp</vt:lpstr>
      <vt:lpstr>Konfirmantalternativ</vt:lpstr>
      <vt:lpstr>Konfirmantalternativ forts. </vt:lpstr>
      <vt:lpstr>Konfirmantalternativ forts.</vt:lpstr>
      <vt:lpstr>Faktura</vt:lpstr>
      <vt:lpstr>Konfirmantåret 2023-2024</vt:lpstr>
      <vt:lpstr>Konfirmantåret 2023- 2024 Sort skrift: Felles for alle konfirmanter Rød skrift: Kun for Miks-konfirmanter. Oppmøte Kilentunet Lysaker, kl. 17.30-19.30. NB! Week-end i HØVIK KIRKE Grønn skrift: Kun for sommerleir-konfirmanter  </vt:lpstr>
      <vt:lpstr>Konfirmantåret 2023- 2024 forts.</vt:lpstr>
      <vt:lpstr>Gode kjøreregler </vt:lpstr>
      <vt:lpstr>Samarbeid med foresatte</vt:lpstr>
      <vt:lpstr>Tusen takk for i dag!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 om konfirmanttiden 2023</dc:title>
  <dc:creator>Cecilie Løkeland Slåke</dc:creator>
  <cp:lastModifiedBy>Margaret Birkedal Kløw</cp:lastModifiedBy>
  <cp:revision>4</cp:revision>
  <cp:lastPrinted>2023-09-18T10:18:31Z</cp:lastPrinted>
  <dcterms:created xsi:type="dcterms:W3CDTF">2022-09-20T19:13:07Z</dcterms:created>
  <dcterms:modified xsi:type="dcterms:W3CDTF">2023-09-28T12:00:17Z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0x010100D3ACCF17955CA24C8049F69CC8E44B76</vt:lpwstr>
  </property>
  <property fmtid="{D5CDD505-2E9C-101B-9397-08002B2CF9AE}" pid="3" name="MediaServiceImageTags">
    <vt:lpwstr/>
  </property>
</Properties>
</file>